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9872663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B1D8-5321-4952-9583-37FC5D037CF8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83FFD-C6F7-477A-A237-6032FC1F7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50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8B1D8-5321-4952-9583-37FC5D037CF8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83FFD-C6F7-477A-A237-6032FC1F7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37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>
                <a:solidFill>
                  <a:schemeClr val="accent1">
                    <a:lumMod val="50000"/>
                  </a:schemeClr>
                </a:solidFill>
              </a:rPr>
              <a:t>Отдельные изменения порядка заключения и исполнения контракта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80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3847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smtClean="0"/>
              <a:t>Важное изменение 1</a:t>
            </a:r>
            <a:br>
              <a:rPr lang="ru-RU" sz="2600" smtClean="0"/>
            </a:br>
            <a:r>
              <a:rPr lang="ru-RU" sz="2600" smtClean="0"/>
              <a:t>(«второй номер»)</a:t>
            </a:r>
            <a:endParaRPr lang="ru-RU" sz="26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80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smtClean="0"/>
              <a:t>Важное изменение 2</a:t>
            </a:r>
            <a:br>
              <a:rPr lang="ru-RU" sz="2600" smtClean="0"/>
            </a:br>
            <a:r>
              <a:rPr lang="ru-RU" sz="2600" smtClean="0"/>
              <a:t>(«обеспечение исполнения контракта»)</a:t>
            </a:r>
            <a:endParaRPr lang="ru-RU" sz="26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36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smtClean="0"/>
              <a:t>Важное изменение 2</a:t>
            </a:r>
            <a:br>
              <a:rPr lang="ru-RU" sz="2600" smtClean="0"/>
            </a:br>
            <a:r>
              <a:rPr lang="ru-RU" sz="2600" smtClean="0"/>
              <a:t>(«обеспечение исполнения контракта»)</a:t>
            </a:r>
            <a:endParaRPr lang="ru-RU" sz="26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70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smtClean="0"/>
              <a:t>Важное изменение 3</a:t>
            </a:r>
            <a:br>
              <a:rPr lang="ru-RU" sz="2600" smtClean="0"/>
            </a:br>
            <a:r>
              <a:rPr lang="ru-RU" sz="2600" smtClean="0"/>
              <a:t>(«устная форма сделки»)</a:t>
            </a:r>
            <a:endParaRPr lang="ru-RU" sz="26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05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smtClean="0"/>
              <a:t>Важное изменение 4</a:t>
            </a:r>
            <a:br>
              <a:rPr lang="ru-RU" sz="2600" smtClean="0"/>
            </a:br>
            <a:r>
              <a:rPr lang="ru-RU" sz="2600" smtClean="0"/>
              <a:t>(«раскрытие сведений о бенефициарах»)</a:t>
            </a:r>
            <a:endParaRPr lang="ru-RU" sz="26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62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smtClean="0"/>
              <a:t>Важное изменение 5</a:t>
            </a:r>
            <a:br>
              <a:rPr lang="ru-RU" sz="2600" smtClean="0"/>
            </a:br>
            <a:r>
              <a:rPr lang="ru-RU" sz="2600" smtClean="0"/>
              <a:t>(«обязательная экспертиза»)</a:t>
            </a:r>
            <a:endParaRPr lang="ru-RU" sz="26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29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smtClean="0"/>
              <a:t>Важное изменение 6</a:t>
            </a:r>
            <a:br>
              <a:rPr lang="ru-RU" sz="2600" smtClean="0"/>
            </a:br>
            <a:r>
              <a:rPr lang="ru-RU" sz="2600" smtClean="0"/>
              <a:t>(«ответственность»)</a:t>
            </a:r>
            <a:endParaRPr lang="ru-RU" sz="26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85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smtClean="0"/>
              <a:t>Важное изменение 6</a:t>
            </a:r>
            <a:br>
              <a:rPr lang="ru-RU" sz="2600" smtClean="0"/>
            </a:br>
            <a:r>
              <a:rPr lang="ru-RU" sz="2600" smtClean="0"/>
              <a:t>(«изменение условий контракта»)</a:t>
            </a:r>
            <a:endParaRPr lang="ru-RU" sz="26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04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Отдельные изменения порядка заключения и исполнения контракта</vt:lpstr>
      <vt:lpstr>Важное изменение 1 («второй номер»)</vt:lpstr>
      <vt:lpstr>Важное изменение 2 («обеспечение исполнения контракта»)</vt:lpstr>
      <vt:lpstr>Важное изменение 2 («обеспечение исполнения контракта»)</vt:lpstr>
      <vt:lpstr>Важное изменение 3 («устная форма сделки»)</vt:lpstr>
      <vt:lpstr>Важное изменение 4 («раскрытие сведений о бенефициарах»)</vt:lpstr>
      <vt:lpstr>Важное изменение 5 («обязательная экспертиза»)</vt:lpstr>
      <vt:lpstr>Важное изменение 6 («ответственность»)</vt:lpstr>
      <vt:lpstr>Важное изменение 6 («изменение условий контракта»)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Отдельные изменения порядка заключения и исполнения контракта</dc:title>
  <dc:creator>1</dc:creator>
  <cp:lastModifiedBy>1</cp:lastModifiedBy>
  <cp:revision>1</cp:revision>
  <dcterms:created xsi:type="dcterms:W3CDTF">2013-06-04T18:37:39Z</dcterms:created>
  <dcterms:modified xsi:type="dcterms:W3CDTF">2013-06-04T18:37:39Z</dcterms:modified>
</cp:coreProperties>
</file>